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60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707"/>
  </p:normalViewPr>
  <p:slideViewPr>
    <p:cSldViewPr snapToGrid="0" snapToObjects="1">
      <p:cViewPr varScale="1">
        <p:scale>
          <a:sx n="115" d="100"/>
          <a:sy n="11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9CB59-D916-E74F-9418-4B5D3A7225DC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C3EF1-1964-8448-85D6-792042B5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B98E-4F60-F243-A2BA-0065F4AF0C00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0"/>
            <a:ext cx="78867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8" y="1671638"/>
            <a:ext cx="817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Bullet one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Bullet two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Bullet three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0"/>
            <a:ext cx="78867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8" y="1671638"/>
            <a:ext cx="817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Bullet one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Bullet two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Bullet three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12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Reiser</dc:creator>
  <cp:lastModifiedBy>Ben Smith</cp:lastModifiedBy>
  <cp:revision>2</cp:revision>
  <dcterms:created xsi:type="dcterms:W3CDTF">2018-03-12T14:55:34Z</dcterms:created>
  <dcterms:modified xsi:type="dcterms:W3CDTF">2018-07-11T18:49:30Z</dcterms:modified>
</cp:coreProperties>
</file>